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59" r:id="rId5"/>
    <p:sldId id="262" r:id="rId6"/>
    <p:sldId id="264" r:id="rId7"/>
    <p:sldId id="263" r:id="rId8"/>
    <p:sldId id="260" r:id="rId9"/>
    <p:sldId id="265" r:id="rId10"/>
    <p:sldId id="268" r:id="rId11"/>
    <p:sldId id="267" r:id="rId12"/>
    <p:sldId id="27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07C9"/>
    <a:srgbClr val="800080"/>
    <a:srgbClr val="800000"/>
    <a:srgbClr val="FF0066"/>
    <a:srgbClr val="A8E0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60"/>
  </p:normalViewPr>
  <p:slideViewPr>
    <p:cSldViewPr>
      <p:cViewPr varScale="1">
        <p:scale>
          <a:sx n="115" d="100"/>
          <a:sy n="115" d="100"/>
        </p:scale>
        <p:origin x="135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4A56-6DD6-4BB2-9109-DC39ACA2960E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A6BC8-9F89-41DD-A712-3C1F48753E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4A56-6DD6-4BB2-9109-DC39ACA2960E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A6BC8-9F89-41DD-A712-3C1F48753E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4A56-6DD6-4BB2-9109-DC39ACA2960E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A6BC8-9F89-41DD-A712-3C1F48753E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4A56-6DD6-4BB2-9109-DC39ACA2960E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A6BC8-9F89-41DD-A712-3C1F48753E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4A56-6DD6-4BB2-9109-DC39ACA2960E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A6BC8-9F89-41DD-A712-3C1F48753E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4A56-6DD6-4BB2-9109-DC39ACA2960E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A6BC8-9F89-41DD-A712-3C1F48753E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4A56-6DD6-4BB2-9109-DC39ACA2960E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A6BC8-9F89-41DD-A712-3C1F48753E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4A56-6DD6-4BB2-9109-DC39ACA2960E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A6BC8-9F89-41DD-A712-3C1F48753E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4A56-6DD6-4BB2-9109-DC39ACA2960E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A6BC8-9F89-41DD-A712-3C1F48753E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4A56-6DD6-4BB2-9109-DC39ACA2960E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A6BC8-9F89-41DD-A712-3C1F48753E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34A56-6DD6-4BB2-9109-DC39ACA2960E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A6BC8-9F89-41DD-A712-3C1F48753EB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34A56-6DD6-4BB2-9109-DC39ACA2960E}" type="datetimeFigureOut">
              <a:rPr lang="ru-RU" smtClean="0"/>
              <a:pPr/>
              <a:t>23.03.2017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A6BC8-9F89-41DD-A712-3C1F48753EB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-99392"/>
            <a:ext cx="8278688" cy="945341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r>
              <a:rPr lang="ru-RU" sz="4000" b="1" dirty="0" smtClean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Добро пожаловать в группу № 2</a:t>
            </a:r>
            <a:endParaRPr lang="ru-RU" sz="4000" b="1" dirty="0">
              <a:ln w="12700">
                <a:solidFill>
                  <a:srgbClr val="0070C0"/>
                </a:solidFill>
                <a:prstDash val="solid"/>
              </a:ln>
              <a:solidFill>
                <a:srgbClr val="FF0000"/>
              </a:solidFill>
              <a:effectLst>
                <a:glow rad="101600">
                  <a:srgbClr val="FFFF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4465" b="3449"/>
          <a:stretch/>
        </p:blipFill>
        <p:spPr>
          <a:xfrm>
            <a:off x="1857356" y="714356"/>
            <a:ext cx="5256584" cy="4464497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57158" y="5417840"/>
            <a:ext cx="8435652" cy="1440160"/>
          </a:xfrm>
          <a:prstGeom prst="rect">
            <a:avLst/>
          </a:prstGeom>
          <a:ln>
            <a:solidFill>
              <a:srgbClr val="92D050"/>
            </a:solidFill>
          </a:ln>
          <a:effectLst/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200" b="1" dirty="0" smtClean="0">
                <a:ln w="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 работают воспитатели:</a:t>
            </a:r>
          </a:p>
          <a:p>
            <a:r>
              <a:rPr lang="ru-RU" sz="22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Алимагомедова</a:t>
            </a:r>
            <a:r>
              <a:rPr lang="ru-RU" sz="22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Эльмира</a:t>
            </a:r>
            <a:r>
              <a:rPr lang="ru-RU" sz="22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Магомедовна, 1 кв. кат.</a:t>
            </a:r>
          </a:p>
          <a:p>
            <a:r>
              <a:rPr lang="ru-RU" sz="22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Куштым</a:t>
            </a:r>
            <a:r>
              <a:rPr lang="ru-RU" sz="22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Николаевна. 1 кв. кат.</a:t>
            </a:r>
          </a:p>
          <a:p>
            <a:r>
              <a:rPr lang="ru-RU" sz="22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Младший воспитатель </a:t>
            </a:r>
            <a:r>
              <a:rPr lang="ru-RU" sz="22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Гринькова</a:t>
            </a:r>
            <a:r>
              <a:rPr lang="ru-RU" sz="22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Валентина Анатольевна.</a:t>
            </a:r>
          </a:p>
          <a:p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92D050"/>
              </a:solidFill>
              <a:effectLst>
                <a:glow rad="101600">
                  <a:srgbClr val="FFFF00"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857224" y="214290"/>
            <a:ext cx="6786610" cy="1357274"/>
          </a:xfrm>
        </p:spPr>
        <p:txBody>
          <a:bodyPr>
            <a:noAutofit/>
          </a:bodyPr>
          <a:lstStyle/>
          <a:p>
            <a:r>
              <a:rPr lang="ru-RU" sz="3600" b="1" dirty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</a:rPr>
              <a:t>Художественно-эстетическое </a:t>
            </a:r>
            <a:r>
              <a:rPr lang="ru-RU" sz="3600" b="1" dirty="0" smtClean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</a:rPr>
              <a:t>развитие.</a:t>
            </a:r>
            <a:r>
              <a:rPr lang="ru-RU" sz="3600" b="1" dirty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</a:rPr>
              <a:t/>
            </a:r>
            <a:br>
              <a:rPr lang="ru-RU" sz="3600" b="1" dirty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</a:rPr>
            </a:br>
            <a:endParaRPr lang="ru-RU" sz="3600" dirty="0">
              <a:ln>
                <a:solidFill>
                  <a:srgbClr val="00B0F0"/>
                </a:solidFill>
              </a:ln>
              <a:solidFill>
                <a:srgbClr val="FF00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</a:endParaRPr>
          </a:p>
        </p:txBody>
      </p:sp>
      <p:pic>
        <p:nvPicPr>
          <p:cNvPr id="7" name="Рисунок 5" descr="C:\Users\Рамис\AppData\Local\Microsoft\Windows\INetCache\Content.Word\DSC_03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428736"/>
            <a:ext cx="3226287" cy="4953122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96" y="1285860"/>
            <a:ext cx="4231363" cy="2376264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9" name="Рисунок 5" descr="C:\Users\Рамис\AppData\Local\Microsoft\Windows\INetCache\Content.Word\DSC_056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48" y="3786190"/>
            <a:ext cx="4592919" cy="2857701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Users\hom82\AppData\Local\Microsoft\Windows\INetCache\Content.Word\20170117_16172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0" y="3609938"/>
            <a:ext cx="4870450" cy="2739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Объект 5" descr="C:\Users\Рамис\AppData\Local\Microsoft\Windows\INetCache\Content.Word\IMG_2026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528" y="2071678"/>
            <a:ext cx="4248472" cy="3309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" y="583013"/>
            <a:ext cx="4675491" cy="2629964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59281" y="3140968"/>
            <a:ext cx="4675491" cy="68170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«Юный эколог»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071538" y="214290"/>
            <a:ext cx="5976664" cy="68170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Кружковая  работа</a:t>
            </a:r>
            <a:endParaRPr lang="ru-RU" sz="3200" b="1" dirty="0">
              <a:solidFill>
                <a:srgbClr val="FF00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292080" y="5419587"/>
            <a:ext cx="3714776" cy="75371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«Солнышко»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3498" y="6266110"/>
            <a:ext cx="4928452" cy="68170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«Будь здоров»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83320"/>
          </a:xfrm>
        </p:spPr>
        <p:txBody>
          <a:bodyPr>
            <a:normAutofit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 </a:t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57158" y="214290"/>
            <a:ext cx="8435280" cy="150017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dirty="0" smtClean="0"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6000" b="1" dirty="0">
              <a:solidFill>
                <a:schemeClr val="accent1">
                  <a:lumMod val="50000"/>
                </a:schemeClr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G:\20150211_12505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2" r="32713" b="10811"/>
          <a:stretch/>
        </p:blipFill>
        <p:spPr bwMode="auto">
          <a:xfrm rot="5400000">
            <a:off x="1583669" y="1443924"/>
            <a:ext cx="5112565" cy="5184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99592" y="908720"/>
            <a:ext cx="6779096" cy="1008112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Девиз группы</a:t>
            </a:r>
            <a:b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«Уметь играть, уметь мечтать,</a:t>
            </a:r>
            <a:b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всем друг другу помогать.</a:t>
            </a:r>
            <a:b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Учиться прилежно, спорт любить</a:t>
            </a:r>
            <a:b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Родиной нашей дорожить!»</a:t>
            </a:r>
            <a:b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5235" y="44624"/>
            <a:ext cx="9001000" cy="52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нашей группе 10 девочек и 10 мальчиков.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5599579"/>
            <a:ext cx="9144000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Образовательный процесс строится на основе программ:</a:t>
            </a:r>
            <a:endParaRPr lang="ru-RU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"От рождения до школы" под редакцией Н.Е.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Вераксы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Т.С. Комаровой, М.А. Васильевой. </a:t>
            </a:r>
            <a:endParaRPr lang="ru-RU" sz="24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" t="11247" r="10895" b="2807"/>
          <a:stretch/>
        </p:blipFill>
        <p:spPr>
          <a:xfrm>
            <a:off x="1259632" y="2622605"/>
            <a:ext cx="5311856" cy="297697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1560" y="22811"/>
            <a:ext cx="7460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Чтобы сильным , крепким стать – </a:t>
            </a:r>
          </a:p>
          <a:p>
            <a:r>
              <a:rPr lang="ru-RU" sz="3600" b="1" i="1" dirty="0" smtClean="0">
                <a:ln>
                  <a:solidFill>
                    <a:srgbClr val="002060"/>
                  </a:solidFill>
                </a:ln>
                <a:solidFill>
                  <a:srgbClr val="C0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Здоровье</a:t>
            </a:r>
            <a:r>
              <a:rPr lang="ru-RU" sz="3600" b="1" i="1" dirty="0" smtClean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  надо укреплять.</a:t>
            </a:r>
            <a:endParaRPr lang="ru-RU" dirty="0">
              <a:effectLst>
                <a:glow rad="101600">
                  <a:srgbClr val="FFFF00">
                    <a:alpha val="60000"/>
                  </a:srgbClr>
                </a:glow>
              </a:effectLst>
            </a:endParaRPr>
          </a:p>
        </p:txBody>
      </p:sp>
      <p:pic>
        <p:nvPicPr>
          <p:cNvPr id="9" name="Рисунок 6" descr="C:\Users\Рамис\AppData\Local\Microsoft\Windows\INetCache\Content.Word\DSC_05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797" y="1916832"/>
            <a:ext cx="4105275" cy="2447925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5" descr="C:\Users\Рамис\AppData\Local\Microsoft\Windows\INetCache\Content.Word\DSC_04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3816350" cy="2592388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7" descr="C:\Users\Рамис\AppData\Local\Microsoft\Windows\INetCache\Content.Word\DSC_05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33" y="4364757"/>
            <a:ext cx="4105275" cy="2376487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Содержимое 3" descr="C:\Users\Рамис\AppData\Local\Microsoft\Windows\INetCache\Content.Word\DSC_0364.jp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6797" y="4554686"/>
            <a:ext cx="3857651" cy="2303314"/>
          </a:xfrm>
          <a:prstGeom prst="rect">
            <a:avLst/>
          </a:prstGeom>
          <a:ln w="28575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0"/>
            <a:ext cx="6785679" cy="8749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>
                  <a:solidFill>
                    <a:srgbClr val="FFFF00"/>
                  </a:solidFill>
                </a:ln>
                <a:solidFill>
                  <a:srgbClr val="002060"/>
                </a:solidFill>
              </a:rPr>
              <a:t>Двигательная активность на     прогулке</a:t>
            </a:r>
            <a:endParaRPr lang="ru-RU" b="1" dirty="0">
              <a:ln>
                <a:solidFill>
                  <a:srgbClr val="FFFF00"/>
                </a:solidFill>
              </a:ln>
              <a:solidFill>
                <a:srgbClr val="002060"/>
              </a:solidFill>
            </a:endParaRPr>
          </a:p>
        </p:txBody>
      </p:sp>
      <p:pic>
        <p:nvPicPr>
          <p:cNvPr id="8" name="Рисунок 7" descr="C:\Users\hom82\AppData\Local\Microsoft\Windows\INetCache\Content.Word\20161223_11480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8"/>
          <a:stretch/>
        </p:blipFill>
        <p:spPr bwMode="auto">
          <a:xfrm rot="5400000">
            <a:off x="5632124" y="1154430"/>
            <a:ext cx="3759328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Объект 3" descr="C:\Users\Максим\AppData\Local\Microsoft\Windows\Temporary Internet Files\Content.Word\IMG_2046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72132" y="4357694"/>
            <a:ext cx="3384550" cy="2305050"/>
          </a:xfrm>
          <a:ln w="285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0" b="4593"/>
          <a:stretch/>
        </p:blipFill>
        <p:spPr>
          <a:xfrm>
            <a:off x="500034" y="3929066"/>
            <a:ext cx="4612275" cy="2736304"/>
          </a:xfrm>
          <a:ln w="2857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6" name="Рисунок 6" descr="C:\Users\Рамис\AppData\Local\Microsoft\Windows\INetCache\Content.Word\DSC_056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142984"/>
            <a:ext cx="4414191" cy="262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19672" y="116632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>
                  <a:solidFill>
                    <a:srgbClr val="002060"/>
                  </a:solidFill>
                </a:ln>
                <a:solidFill>
                  <a:srgbClr val="7030A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Игровая деятельность</a:t>
            </a:r>
            <a:endParaRPr lang="ru-RU" dirty="0"/>
          </a:p>
        </p:txBody>
      </p:sp>
      <p:pic>
        <p:nvPicPr>
          <p:cNvPr id="7" name="Рисунок 5" descr="H:\20150320_1639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2643182"/>
            <a:ext cx="4543020" cy="2593859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00562" y="1500174"/>
            <a:ext cx="42833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 будете просто неотразимы, </a:t>
            </a:r>
          </a:p>
          <a:p>
            <a:pPr>
              <a:spcBef>
                <a:spcPct val="0"/>
              </a:spcBef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Затем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поспешите вы к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нам 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магазины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51720" y="71621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салон красоты скорей поспешите,</a:t>
            </a:r>
            <a:b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Макияж и причёску здесь наведите.</a:t>
            </a:r>
            <a:b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642974" y="285728"/>
            <a:ext cx="20717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4" descr="H:\20150320_1628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35" y="1362543"/>
            <a:ext cx="4000935" cy="2431399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59" y="4077072"/>
            <a:ext cx="3888432" cy="2623431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211960" y="551723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Здесь находится больница, если надо полечиться, приходите — доктор ждёт, </a:t>
            </a:r>
            <a:endParaRPr lang="ru-RU" alt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приём начнёт.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72066" y="714356"/>
            <a:ext cx="36142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 </a:t>
            </a:r>
            <a:r>
              <a:rPr lang="ru-RU" sz="4000" dirty="0" smtClean="0"/>
              <a:t> </a:t>
            </a:r>
            <a:r>
              <a:rPr lang="ru-RU" sz="36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7030A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Трудовая </a:t>
            </a:r>
          </a:p>
          <a:p>
            <a:r>
              <a:rPr lang="ru-RU" sz="3600" b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7030A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деятельность</a:t>
            </a:r>
            <a:endParaRPr lang="ru-RU" sz="3600" b="1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rgbClr val="7030A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</a:endParaRPr>
          </a:p>
        </p:txBody>
      </p:sp>
      <p:pic>
        <p:nvPicPr>
          <p:cNvPr id="9" name="Рисунок 7" descr="C:\Users\Рамис\AppData\Local\Microsoft\Windows\INetCache\Content.Word\DSC_03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28604"/>
            <a:ext cx="4545089" cy="2879726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hom82\AppData\Local\Microsoft\Windows\INetCache\Content.Word\20170113_11384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3" t="5321" r="22391" b="25695"/>
          <a:stretch/>
        </p:blipFill>
        <p:spPr bwMode="auto">
          <a:xfrm>
            <a:off x="4857752" y="2643182"/>
            <a:ext cx="3960440" cy="2736304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hom82\AppData\Local\Microsoft\Windows\INetCache\Content.Word\20170110_11353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7" t="14063" r="7212" b="6119"/>
          <a:stretch/>
        </p:blipFill>
        <p:spPr bwMode="auto">
          <a:xfrm>
            <a:off x="214282" y="3643314"/>
            <a:ext cx="4429156" cy="2738438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115616" y="116632"/>
            <a:ext cx="7715200" cy="10367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9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glow rad="101600">
                    <a:srgbClr val="FFFF00">
                      <a:alpha val="60000"/>
                    </a:srgb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Познавательное развитие</a:t>
            </a:r>
            <a:endParaRPr lang="ru-RU" sz="3000" b="1" dirty="0">
              <a:solidFill>
                <a:srgbClr val="7030A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</a:endParaRPr>
          </a:p>
        </p:txBody>
      </p:sp>
      <p:pic>
        <p:nvPicPr>
          <p:cNvPr id="7" name="Picture 7" descr="C:\Users\Рамис\Desktop\Новая папка (2)\P10303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49080"/>
            <a:ext cx="3528392" cy="2205767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53344"/>
            <a:ext cx="3360374" cy="2520280"/>
          </a:xfrm>
          <a:prstGeom prst="rect">
            <a:avLst/>
          </a:prstGeom>
        </p:spPr>
      </p:pic>
      <p:pic>
        <p:nvPicPr>
          <p:cNvPr id="12" name="Рисунок 3" descr="C:\Users\Рамис\AppData\Local\Microsoft\Windows\INetCache\Content.Word\20150317_082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990" y="1153344"/>
            <a:ext cx="3819964" cy="2370825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99926" y="3789040"/>
            <a:ext cx="4864539" cy="27363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4186808" cy="418058"/>
          </a:xfrm>
        </p:spPr>
        <p:txBody>
          <a:bodyPr>
            <a:noAutofit/>
          </a:bodyPr>
          <a:lstStyle/>
          <a:p>
            <a:r>
              <a:rPr lang="ru-RU" sz="9600" b="1" dirty="0" smtClean="0">
                <a:ln>
                  <a:solidFill>
                    <a:srgbClr val="FFFF00"/>
                  </a:solidFill>
                </a:ln>
                <a:solidFill>
                  <a:srgbClr val="00B05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            </a:t>
            </a:r>
            <a:endParaRPr lang="ru-RU" sz="9600" b="1" dirty="0">
              <a:ln>
                <a:solidFill>
                  <a:srgbClr val="FFFF00"/>
                </a:solidFill>
              </a:ln>
              <a:solidFill>
                <a:srgbClr val="00B05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2795"/>
            <a:ext cx="9252520" cy="593904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b="1" dirty="0" smtClean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    </a:t>
            </a:r>
            <a:r>
              <a:rPr lang="ru-RU" sz="3000" b="1" dirty="0" smtClean="0">
                <a:ln>
                  <a:solidFill>
                    <a:srgbClr val="00B0F0"/>
                  </a:solidFill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Любим книжки мы читать; можем сказку показать!</a:t>
            </a:r>
            <a:endParaRPr lang="ru-RU" sz="3000" b="1" dirty="0">
              <a:ln>
                <a:solidFill>
                  <a:srgbClr val="00B0F0"/>
                </a:solidFill>
              </a:ln>
              <a:solidFill>
                <a:srgbClr val="FF00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50954" y="2222534"/>
            <a:ext cx="4608512" cy="2592288"/>
          </a:xfrm>
          <a:prstGeom prst="rect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Рисунок 4" descr="C:\Users\Рамис\Desktop\20150320_162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692696"/>
            <a:ext cx="4697413" cy="3003550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:\Users\Рамис\Desktop\DSC_026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54" y="3929066"/>
            <a:ext cx="4863422" cy="2736304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0166" y="0"/>
            <a:ext cx="4464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4000" b="1" dirty="0" smtClean="0"/>
              <a:t>Речевое развитие</a:t>
            </a:r>
            <a:endParaRPr lang="ru-RU" sz="40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FF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83671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ru-RU" altLang="ru-RU" dirty="0">
                <a:latin typeface="Arial" panose="020B0604020202020204" pitchFamily="34" charset="0"/>
              </a:rPr>
              <a:t>Стихи и сказки мы читаем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dirty="0">
                <a:latin typeface="Arial" panose="020B0604020202020204" pitchFamily="34" charset="0"/>
              </a:rPr>
              <a:t>Речь свою, мы развиваем.</a:t>
            </a:r>
          </a:p>
        </p:txBody>
      </p:sp>
      <p:pic>
        <p:nvPicPr>
          <p:cNvPr id="8" name="Рисунок 7" descr="C:\Users\Рамис\AppData\Local\Microsoft\Windows\INetCache\Content.Word\DSC_04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9552" y="1596281"/>
            <a:ext cx="4143375" cy="2720975"/>
          </a:xfrm>
          <a:prstGeom prst="rect">
            <a:avLst/>
          </a:prstGeom>
          <a:ln w="28575" cap="sq">
            <a:solidFill>
              <a:srgbClr val="00B050"/>
            </a:solidFill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8" r="3551"/>
          <a:stretch/>
        </p:blipFill>
        <p:spPr>
          <a:xfrm rot="5400000">
            <a:off x="5083056" y="1989250"/>
            <a:ext cx="4614610" cy="3064954"/>
          </a:xfrm>
          <a:prstGeom prst="rect">
            <a:avLst/>
          </a:prstGeom>
        </p:spPr>
      </p:pic>
      <p:pic>
        <p:nvPicPr>
          <p:cNvPr id="9" name="Рисунок 8" descr="C:\Users\Рамис\AppData\Local\Microsoft\Windows\INetCache\Content.Word\DSC_05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4183994"/>
            <a:ext cx="4752528" cy="2674006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</TotalTime>
  <Words>170</Words>
  <Application>Microsoft Office PowerPoint</Application>
  <PresentationFormat>Экран (4:3)</PresentationFormat>
  <Paragraphs>35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Тема Office</vt:lpstr>
      <vt:lpstr>Добро пожаловать в группу № 2</vt:lpstr>
      <vt:lpstr>       Девиз группы «Уметь играть, уметь мечтать, Во всем друг другу помогать. Учиться прилежно, спорт любить И Родиной нашей дорожить!» </vt:lpstr>
      <vt:lpstr>Презентация PowerPoint</vt:lpstr>
      <vt:lpstr>Двигательная активность на     прогулке</vt:lpstr>
      <vt:lpstr>Презентация PowerPoint</vt:lpstr>
      <vt:lpstr>Презентация PowerPoint</vt:lpstr>
      <vt:lpstr>Презентация PowerPoint</vt:lpstr>
      <vt:lpstr>            </vt:lpstr>
      <vt:lpstr>Презентация PowerPoint</vt:lpstr>
      <vt:lpstr>Художественно-эстетическое развитие. </vt:lpstr>
      <vt:lpstr>Презентация PowerPoint</vt:lpstr>
      <vt:lpstr>        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Антонина</dc:creator>
  <cp:lastModifiedBy>Рамис Алимагомедов</cp:lastModifiedBy>
  <cp:revision>82</cp:revision>
  <dcterms:created xsi:type="dcterms:W3CDTF">2014-04-15T11:43:01Z</dcterms:created>
  <dcterms:modified xsi:type="dcterms:W3CDTF">2017-03-23T13:17:23Z</dcterms:modified>
</cp:coreProperties>
</file>